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bfe1e92aa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bfe1e92aa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Slide 1: Advantages of 4D Printing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1. Design Innovation: 4D printing gives design flexibility, which allows for the creation of structures that adapt to their environment. This innovation opens up to new possibilities in architecture, product design, and robotics.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2. Sustainable Solutions: By using </a:t>
            </a:r>
            <a:r>
              <a:rPr lang="en"/>
              <a:t>changeable</a:t>
            </a:r>
            <a:r>
              <a:rPr lang="en"/>
              <a:t> materials and reducing waste in the production process, 4D printing promotes sustainability. It aligns with the growing emphasis on eco-friendly practices.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i agree with the idea of innovation and new possibilities I think that 4d printing is a great way of doing this so I am for it.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bfe1e92aa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bfe1e92aa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beaa210a9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beaa210a9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beaa210a9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beaa210a9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4d printing was created by Skylar Tibbets of MIT’s self assembly lab presented in a TED conference in 2013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By 2015 4d printing has been able to change shapes which is paving the way for aerospace, healthcare and construction.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Ongoing research for 4d printing is still happening by testing designs, materials and structures.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It was named 4d printing for its ability to change shapes over time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bfe1e92aa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bfe1e92aa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4d printing emerged after using different materials and shapes in 3d printing.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Early experiments involved seeing which materials could react to different temperatures, humidity and light.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beaa210a9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beaa210a9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4d printing will impact many industries by revolutionizing aerospace, architecture, healthcare, manufacturing along with many more.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For example in aerospace 4d printing could create lighter and more flexible parts in planes.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This will also help researchers and engineers by presenting new opportunities and challenges to overcome.</a:t>
            </a:r>
            <a:endParaRPr sz="1800">
              <a:solidFill>
                <a:srgbClr val="59595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beaa210a9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beaa210a9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" sz="1400">
                <a:solidFill>
                  <a:srgbClr val="595959"/>
                </a:solidFill>
              </a:rPr>
              <a:t>Sustainable infrastructure</a:t>
            </a:r>
            <a:endParaRPr sz="1400">
              <a:solidFill>
                <a:srgbClr val="595959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" sz="1400">
                <a:solidFill>
                  <a:srgbClr val="595959"/>
                </a:solidFill>
              </a:rPr>
              <a:t>Advanced healthcare</a:t>
            </a:r>
            <a:endParaRPr sz="1400">
              <a:solidFill>
                <a:srgbClr val="595959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" sz="1400">
                <a:solidFill>
                  <a:srgbClr val="595959"/>
                </a:solidFill>
              </a:rPr>
              <a:t>Dynamic and responsive structures that will change the environment</a:t>
            </a:r>
            <a:endParaRPr sz="14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595959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lang="en" sz="1400">
                <a:solidFill>
                  <a:srgbClr val="595959"/>
                </a:solidFill>
              </a:rPr>
              <a:t>Reducing material waste</a:t>
            </a:r>
            <a:endParaRPr sz="1400">
              <a:solidFill>
                <a:srgbClr val="595959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lang="en" sz="1400">
                <a:solidFill>
                  <a:srgbClr val="595959"/>
                </a:solidFill>
              </a:rPr>
              <a:t>Reducing energy consumption</a:t>
            </a:r>
            <a:endParaRPr sz="1400">
              <a:solidFill>
                <a:srgbClr val="595959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lang="en" sz="1400">
                <a:solidFill>
                  <a:srgbClr val="595959"/>
                </a:solidFill>
              </a:rPr>
              <a:t>More efficient use of materials </a:t>
            </a:r>
            <a:endParaRPr sz="1400">
              <a:solidFill>
                <a:srgbClr val="595959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lang="en" sz="1400">
                <a:solidFill>
                  <a:srgbClr val="595959"/>
                </a:solidFill>
              </a:rPr>
              <a:t>Minimize environmental footprint</a:t>
            </a:r>
            <a:endParaRPr sz="14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bfe1e92aac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bfe1e92aa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self repairing pipe system would work by the pipe changing it’s diameter in reaction to the flow rate and water. Pipes could also possibly heal </a:t>
            </a:r>
            <a:r>
              <a:rPr lang="en"/>
              <a:t>themselves</a:t>
            </a:r>
            <a:r>
              <a:rPr lang="en"/>
              <a:t> if any cracks or breaks appear in the pipe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53F4B"/>
                </a:solidFill>
                <a:highlight>
                  <a:srgbClr val="FFFFFF"/>
                </a:highlight>
              </a:rPr>
              <a:t>Since 3D printing furniture is limited by the size of the printer, 4D printing could allow to just print a flat board that will curl up into a chair by just adding water or light to it.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eaa210a9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eaa210a9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Upsides/Pros: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1. Design Flexibility: 4D printing offers design flexibility, allowing for the creation of complex structures that are difficult to achieve with traditional manufacturing methods.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2. adaption: Objects made through 4D printing have the ability to self-assemble and adapt to their environment, which helps in areas such as architecture, robotics, and medical engineering.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3. Customization: 4D printing allows customization at a level not possible by 3d printing, </a:t>
            </a:r>
            <a:r>
              <a:rPr lang="en"/>
              <a:t>customization</a:t>
            </a:r>
            <a:r>
              <a:rPr lang="en"/>
              <a:t> such as using different materials and designs is available with 4d printing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4. Efficiency: By using materials and designs, 4D printing has the potential to increase efficiency in manufacturing processes, leading to cost savings and reduced waste.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eaa210a9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beaa210a9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Downsides/Cons: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1. Material Limitations: Current 4D printing technologies are limited by the availability of materials that are used in 4d printing. making new materials with desired properties remains a challenge.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2. Complexity and Cost: The design and production of 4D printed objects can be complex and expensive, requiring specialized equipment and skill. This could limit accessibility, particularly for smaller businesses and startups.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3. Reliability and Durability: The reliability and durability of 4D printed structures may be a concern, especially in critical applications such as aerospace and healthcare. Ensuring the stability and performance of these structures over time is a significant challenge.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sculpteo.com/en/3d-learning-hub/best-articles-about-3d-printing/4d-printing-technology/" TargetMode="External"/><Relationship Id="rId4" Type="http://schemas.openxmlformats.org/officeDocument/2006/relationships/hyperlink" Target="https://builtin.com/3d-printing/4d-printing" TargetMode="External"/><Relationship Id="rId5" Type="http://schemas.openxmlformats.org/officeDocument/2006/relationships/hyperlink" Target="https://www.iberdrola.com/innovation/what-is-print-4d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400" y="659726"/>
            <a:ext cx="8179600" cy="43351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-2553567" y="-3456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4d Printing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-2581550" y="14504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</a:rPr>
              <a:t>By Eli Rankin</a:t>
            </a:r>
            <a:endParaRPr>
              <a:solidFill>
                <a:srgbClr val="99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am for 4d printing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innovation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Sustainability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53F4B"/>
              </a:buClr>
              <a:buSzPts val="2400"/>
              <a:buChar char="●"/>
            </a:pPr>
            <a:r>
              <a:rPr lang="en" sz="24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4D Printing: All you need to know in 2023</a:t>
            </a:r>
            <a:endParaRPr sz="2400">
              <a:solidFill>
                <a:srgbClr val="353F4B"/>
              </a:solidFill>
              <a:highlight>
                <a:srgbClr val="FFFFFF"/>
              </a:highlight>
            </a:endParaRPr>
          </a:p>
          <a:p>
            <a:pPr indent="-381000" lvl="0" marL="457200" marR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53F4B"/>
              </a:buClr>
              <a:buSzPts val="2400"/>
              <a:buChar char="●"/>
            </a:pPr>
            <a:r>
              <a:rPr lang="en" sz="24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What Is 4D Printing?</a:t>
            </a:r>
            <a:endParaRPr sz="2400" u="sng">
              <a:solidFill>
                <a:schemeClr val="hlink"/>
              </a:solidFill>
              <a:highlight>
                <a:srgbClr val="FFFFFF"/>
              </a:highlight>
            </a:endParaRPr>
          </a:p>
          <a:p>
            <a:pPr indent="-381000" lvl="0" marL="457200" marR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353F4B"/>
              </a:buClr>
              <a:buSzPts val="2400"/>
              <a:buChar char="●"/>
            </a:pPr>
            <a:r>
              <a:rPr lang="en" sz="2400" u="sng">
                <a:solidFill>
                  <a:schemeClr val="hlink"/>
                </a:solidFill>
                <a:highlight>
                  <a:srgbClr val="FFFFFF"/>
                </a:highlight>
                <a:hlinkClick r:id="rId5"/>
              </a:rPr>
              <a:t>4D printing: Is this the Fourth Industrial Revolution?</a:t>
            </a:r>
            <a:endParaRPr sz="2400" u="sng">
              <a:solidFill>
                <a:schemeClr val="hlink"/>
              </a:solidFill>
              <a:highlight>
                <a:srgbClr val="FFFFFF"/>
              </a:highlight>
            </a:endParaRPr>
          </a:p>
          <a:p>
            <a:pPr indent="0" lvl="0" marL="457200" marR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>
              <a:solidFill>
                <a:schemeClr val="hlink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53F4B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/>
              <a:t>Overview</a:t>
            </a:r>
            <a:endParaRPr sz="4020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276750" y="1376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History - slide 3 and 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Impacts - slide 5,6 and 7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Pros - slide 8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Cons - slide 9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Summary - slide 10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References - slide 11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579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Skylar </a:t>
            </a:r>
            <a:r>
              <a:rPr lang="en"/>
              <a:t>Tibbits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Ted conference in 2013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0625" y="381050"/>
            <a:ext cx="3632200" cy="272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200" y="2291175"/>
            <a:ext cx="4325199" cy="264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was it created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Testing different materials and shapes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Reacting materials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143" y="2251875"/>
            <a:ext cx="3808251" cy="214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Impacts - Who?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Industries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Aerospace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Architecture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Healthcare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Construction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1375" y="195075"/>
            <a:ext cx="3671026" cy="20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9650" y="2431900"/>
            <a:ext cx="2952750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Impacts - What?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Society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Environment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 of 4d printing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Self repairing pipe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Self assembling furniture</a:t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4173" y="1604025"/>
            <a:ext cx="4395450" cy="251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flexibility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Adaption to </a:t>
            </a:r>
            <a:r>
              <a:rPr lang="en"/>
              <a:t>environment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Customization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Efficiency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Material limitations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Complexity and cost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Reliability and durability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